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3" d="100"/>
          <a:sy n="113" d="100"/>
        </p:scale>
        <p:origin x="-72" y="3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72E17-D9CC-490F-A2BB-C9E26449FF4D}" type="datetimeFigureOut">
              <a:rPr lang="ru-RU" smtClean="0"/>
              <a:pPr/>
              <a:t>06.02.2026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158C6-4C8E-468A-9219-B8F2BC0D0A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72E17-D9CC-490F-A2BB-C9E26449FF4D}" type="datetimeFigureOut">
              <a:rPr lang="ru-RU" smtClean="0"/>
              <a:pPr/>
              <a:t>06.02.2026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158C6-4C8E-468A-9219-B8F2BC0D0A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72E17-D9CC-490F-A2BB-C9E26449FF4D}" type="datetimeFigureOut">
              <a:rPr lang="ru-RU" smtClean="0"/>
              <a:pPr/>
              <a:t>06.02.2026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158C6-4C8E-468A-9219-B8F2BC0D0A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72E17-D9CC-490F-A2BB-C9E26449FF4D}" type="datetimeFigureOut">
              <a:rPr lang="ru-RU" smtClean="0"/>
              <a:pPr/>
              <a:t>06.02.2026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158C6-4C8E-468A-9219-B8F2BC0D0A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72E17-D9CC-490F-A2BB-C9E26449FF4D}" type="datetimeFigureOut">
              <a:rPr lang="ru-RU" smtClean="0"/>
              <a:pPr/>
              <a:t>06.02.2026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158C6-4C8E-468A-9219-B8F2BC0D0A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72E17-D9CC-490F-A2BB-C9E26449FF4D}" type="datetimeFigureOut">
              <a:rPr lang="ru-RU" smtClean="0"/>
              <a:pPr/>
              <a:t>06.02.2026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158C6-4C8E-468A-9219-B8F2BC0D0A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72E17-D9CC-490F-A2BB-C9E26449FF4D}" type="datetimeFigureOut">
              <a:rPr lang="ru-RU" smtClean="0"/>
              <a:pPr/>
              <a:t>06.02.2026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158C6-4C8E-468A-9219-B8F2BC0D0A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72E17-D9CC-490F-A2BB-C9E26449FF4D}" type="datetimeFigureOut">
              <a:rPr lang="ru-RU" smtClean="0"/>
              <a:pPr/>
              <a:t>06.02.2026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158C6-4C8E-468A-9219-B8F2BC0D0A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72E17-D9CC-490F-A2BB-C9E26449FF4D}" type="datetimeFigureOut">
              <a:rPr lang="ru-RU" smtClean="0"/>
              <a:pPr/>
              <a:t>06.02.2026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158C6-4C8E-468A-9219-B8F2BC0D0A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72E17-D9CC-490F-A2BB-C9E26449FF4D}" type="datetimeFigureOut">
              <a:rPr lang="ru-RU" smtClean="0"/>
              <a:pPr/>
              <a:t>06.02.2026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158C6-4C8E-468A-9219-B8F2BC0D0A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72E17-D9CC-490F-A2BB-C9E26449FF4D}" type="datetimeFigureOut">
              <a:rPr lang="ru-RU" smtClean="0"/>
              <a:pPr/>
              <a:t>06.02.2026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158C6-4C8E-468A-9219-B8F2BC0D0AF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672E17-D9CC-490F-A2BB-C9E26449FF4D}" type="datetimeFigureOut">
              <a:rPr lang="ru-RU" smtClean="0"/>
              <a:pPr/>
              <a:t>06.02.2026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A158C6-4C8E-468A-9219-B8F2BC0D0AF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1" name="Picture 3" descr="K:\Классный час\Телефон доверия\image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08333" cy="6858000"/>
          </a:xfrm>
          <a:prstGeom prst="rect">
            <a:avLst/>
          </a:prstGeom>
          <a:noFill/>
        </p:spPr>
      </p:pic>
      <p:pic>
        <p:nvPicPr>
          <p:cNvPr id="2052" name="Picture 4" descr="K:\Классный час\Телефон доверия\brelok_telef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857892"/>
            <a:ext cx="1714512" cy="10001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K:\Классный час\Телефон доверия\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K:\Классный час\Телефон доверия\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K:\Классный час\Телефон доверия\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K:\Классный час\Телефон доверия\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K:\Классный час\Телефон доверия\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K:\Классный час\Телефон доверия\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K:\Классный час\Телефон доверия\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K:\Классный час\Телефон доверия\1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K:\Классный час\Телефон доверия\roditeli_novyiy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K:\Классный час\Телефон доверия\doveri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571604" y="5929330"/>
            <a:ext cx="45005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0</Words>
  <Application>Microsoft Office PowerPoint</Application>
  <PresentationFormat>Экран (4:3)</PresentationFormat>
  <Paragraphs>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BEST</dc:creator>
  <cp:lastModifiedBy>Психолог</cp:lastModifiedBy>
  <cp:revision>9</cp:revision>
  <dcterms:created xsi:type="dcterms:W3CDTF">2012-12-07T05:41:21Z</dcterms:created>
  <dcterms:modified xsi:type="dcterms:W3CDTF">2026-02-06T09:26:34Z</dcterms:modified>
</cp:coreProperties>
</file>